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1" r:id="rId4"/>
    <p:sldId id="262" r:id="rId5"/>
    <p:sldId id="271" r:id="rId6"/>
    <p:sldId id="277" r:id="rId7"/>
    <p:sldId id="278" r:id="rId8"/>
    <p:sldId id="280" r:id="rId9"/>
    <p:sldId id="279" r:id="rId10"/>
    <p:sldId id="282" r:id="rId11"/>
    <p:sldId id="284" r:id="rId12"/>
    <p:sldId id="285" r:id="rId13"/>
    <p:sldId id="265" r:id="rId14"/>
  </p:sldIdLst>
  <p:sldSz cx="12192000" cy="6858000"/>
  <p:notesSz cx="6858000" cy="9144000"/>
  <p:embeddedFontLst>
    <p:embeddedFont>
      <p:font typeface="HY견고딕" panose="02030600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79645" autoAdjust="0"/>
  </p:normalViewPr>
  <p:slideViewPr>
    <p:cSldViewPr snapToGrid="0">
      <p:cViewPr varScale="1">
        <p:scale>
          <a:sx n="91" d="100"/>
          <a:sy n="91" d="100"/>
        </p:scale>
        <p:origin x="13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048B6-94F5-44CD-B162-86D7DC84603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4DE01-FCB4-4CCA-B38C-2E05A49D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8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4DE01-FCB4-4CCA-B38C-2E05A49DB7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활용한 기술은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프론트엔드</a:t>
            </a:r>
            <a:r>
              <a:rPr lang="ko-KR" altLang="en-US" dirty="0"/>
              <a:t> 사용기술들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4DE01-FCB4-4CCA-B38C-2E05A49DB7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애플리케이션의 화면은 다음과 같이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4DE01-FCB4-4CCA-B38C-2E05A49DB7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55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애플리케이션의 화면은 다음과 같이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90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137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906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00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4DE01-FCB4-4CCA-B38C-2E05A49DB7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11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4ACB7-BDE4-4BFB-9C99-437EE7B94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9CC75B-023D-401C-BADF-C3071566F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9F2BD-E506-4314-839F-7A28E9E7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A9EA1-46EB-4E26-AC16-5C841835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38BB8-2D6E-47FC-9637-BAE7816C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25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5E178-262E-4A6A-A344-45EEAE5A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8F193F-073B-4311-82A3-C56A40D98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6FE17-D026-4045-9E61-867C022A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A4998-263C-4533-AA7F-77DD7117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9A848-2016-4BA9-95CE-064192DB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9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AE4541-02CB-4524-853B-D93664C5B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CAE531-12DC-4512-99BE-39DD211B6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07C3C-E1CE-4733-B688-AEE8C01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EC152-8E14-4209-A14E-B153BA02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AE8F3-2607-40B3-9E9F-201CEA16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3FA2A-FECA-4570-84B3-4B30B951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60B5A-3211-499A-AD54-F0E48B35E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48AF9-903B-4786-A060-C3017BA7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CFB70-0008-4B28-B2F3-593F87D1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3B82E-1685-421C-BEF1-3F854492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8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45157-EA9E-4E04-98D9-AAC075E3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BDE78-1054-4603-818F-730F75CCE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A3EC3-8B1F-4F2E-A30A-7B71942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42C1D-373A-40B9-81E7-EF71FC54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30CF9-21E6-44C5-B99E-40178408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7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3C85F-30E9-441A-B858-A267AC16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76DB1-E24B-438A-9E32-A130313F6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DB02E-E1E1-4B16-99AF-E336A07CC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B2B61E-CC99-4F48-9435-51EB196D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5EA23-4D1F-4681-B7C1-A19C6C9B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ED6E51-A2A5-4B73-90B8-40C409C4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7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4228E-4B5A-472A-AA77-E3125F4D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7E2AB-9679-41B0-8E85-08ABD9AF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D106E1-1F66-460B-A675-BE79E50CE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DF48CF-EE32-420C-B925-B445BA246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BF2BEB-AA14-4567-A034-7D097EBA9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2A2A9F-7859-4E30-9671-DBFDDD64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FA446-6029-49E1-AE47-A8C1C99A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5C7A43-58B6-41A0-8450-BE34DC7B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59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0C20-A40E-434A-AFED-5A3758EA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E6621A-1DF0-4288-8099-4A55E7345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BBB13E-BC8D-44DF-A925-AAEA2145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66CB52-9D00-4FFF-A25F-579F244F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3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D3C66B-306E-44C9-82AE-7DC49B2D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A276CA-9A46-44F7-B8B5-5DD223D6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876973-C15B-4C45-A682-048C948E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5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9C06A-1586-4A49-9E34-3753F03D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BB3E2-75A8-4E89-A475-60DF49B3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60D45F-B582-4ECF-A4FC-F256B1230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153DBB-CEF2-4EA8-A173-2605F892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D9C32F-7AE0-4DD2-A462-F623251B7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1806E-FB9F-49C4-9107-9FCDDBC3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9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C3D96-A302-448D-AF9B-65C67BCF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D1A02C-3A0F-4262-94C1-DD5EF1815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D8B43-58C0-43E7-A0F7-ACAF19634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CE1F4D-4853-43D9-8D9B-7338614E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09293C-B5C5-450D-9296-B8F7CBF6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750124-EAC9-4BF7-B193-86E10005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BBC70E-8BCF-4349-938F-056F71DA0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95DF0-347E-4AA9-AB8D-5147CD7F5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55080-E2F8-44AE-B8AC-F066AD635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DBD3C-3BC3-4C40-9825-C18942E1812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CE703-B3A8-4013-9F96-282E9D5BA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FEB7D-ACE3-46AF-B9BE-5692189F4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3E36A-341A-4653-847D-92EFFA863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1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B2FD990-E19D-45C2-B8F6-0E42827C7C7E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34911C-E3FE-44EC-834B-E23540A1A1A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87936-2E27-4FBF-A9F4-607F3B1AFD12}"/>
              </a:ext>
            </a:extLst>
          </p:cNvPr>
          <p:cNvSpPr txBox="1"/>
          <p:nvPr/>
        </p:nvSpPr>
        <p:spPr>
          <a:xfrm>
            <a:off x="3293138" y="2593172"/>
            <a:ext cx="56156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PORTFOLIO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9CAE1-1F3D-4E82-99F6-CE270F73C45A}"/>
              </a:ext>
            </a:extLst>
          </p:cNvPr>
          <p:cNvSpPr txBox="1"/>
          <p:nvPr/>
        </p:nvSpPr>
        <p:spPr>
          <a:xfrm>
            <a:off x="7570358" y="368669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홍가연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90F57D-7DAB-48D8-8340-66804E819692}"/>
              </a:ext>
            </a:extLst>
          </p:cNvPr>
          <p:cNvSpPr/>
          <p:nvPr/>
        </p:nvSpPr>
        <p:spPr>
          <a:xfrm>
            <a:off x="3352800" y="3338859"/>
            <a:ext cx="5479442" cy="34783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1B58F2-924A-49C9-8F2E-3188F688D079}"/>
              </a:ext>
            </a:extLst>
          </p:cNvPr>
          <p:cNvSpPr/>
          <p:nvPr/>
        </p:nvSpPr>
        <p:spPr>
          <a:xfrm>
            <a:off x="7570357" y="4059038"/>
            <a:ext cx="1437009" cy="18432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67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889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2.1.</a:t>
            </a: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 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(SEQUENCE, STATUS)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5" y="1581852"/>
            <a:ext cx="5137379" cy="44174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269" y="2672938"/>
            <a:ext cx="5433848" cy="32511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1189" y="5961060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STATUS – </a:t>
            </a:r>
            <a:r>
              <a:rPr lang="ko-KR" altLang="en-US" dirty="0" smtClean="0"/>
              <a:t>축 별 모터 상태 표시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9435" y="6004435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– </a:t>
            </a:r>
            <a:r>
              <a:rPr lang="ko-KR" altLang="en-US" dirty="0" smtClean="0"/>
              <a:t>모터 개별 이동 </a:t>
            </a:r>
            <a:r>
              <a:rPr lang="en-US" altLang="ko-KR" dirty="0" smtClean="0"/>
              <a:t>/ AUTO RUN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83269" y="1700545"/>
            <a:ext cx="5234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</a:t>
            </a:r>
            <a:r>
              <a:rPr lang="en-US" altLang="ko-KR" dirty="0" smtClean="0"/>
              <a:t>SERVO ON, ALRM STATUS, IN MOTION, IN POSITION, HOME, LIMIT, EMG </a:t>
            </a:r>
            <a:r>
              <a:rPr lang="ko-KR" altLang="en-US" dirty="0" smtClean="0"/>
              <a:t>여부에 따라 색이 바뀜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43343" y="1216028"/>
            <a:ext cx="2189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Initialize, auto run </a:t>
            </a:r>
            <a:r>
              <a:rPr lang="ko-KR" altLang="en-US" dirty="0" smtClean="0"/>
              <a:t>완료 상태이면 </a:t>
            </a:r>
            <a:endParaRPr lang="en-US" altLang="ko-KR" dirty="0" smtClean="0"/>
          </a:p>
          <a:p>
            <a:r>
              <a:rPr lang="ko-KR" altLang="en-US" dirty="0" err="1" smtClean="0"/>
              <a:t>초록불로</a:t>
            </a:r>
            <a:r>
              <a:rPr lang="ko-KR" altLang="en-US" dirty="0" smtClean="0"/>
              <a:t> 바뀜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5" idx="2"/>
          </p:cNvCxnSpPr>
          <p:nvPr/>
        </p:nvCxnSpPr>
        <p:spPr>
          <a:xfrm>
            <a:off x="5038237" y="2139358"/>
            <a:ext cx="353571" cy="156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038236" y="2138594"/>
            <a:ext cx="458674" cy="291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22" y="2653225"/>
            <a:ext cx="13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EMO/STOP IO</a:t>
            </a:r>
            <a:r>
              <a:rPr lang="ko-KR" altLang="en-US" sz="1200" dirty="0" smtClean="0"/>
              <a:t>가 </a:t>
            </a:r>
            <a:endParaRPr lang="en-US" altLang="ko-KR" sz="1200" dirty="0" smtClean="0"/>
          </a:p>
          <a:p>
            <a:r>
              <a:rPr lang="ko-KR" altLang="en-US" sz="1200" dirty="0" smtClean="0"/>
              <a:t>켜지면 </a:t>
            </a:r>
            <a:endParaRPr lang="en-US" altLang="ko-KR" sz="1200" dirty="0" smtClean="0"/>
          </a:p>
          <a:p>
            <a:r>
              <a:rPr lang="ko-KR" altLang="en-US" sz="1200" dirty="0" smtClean="0"/>
              <a:t>빨간 불로 바뀜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987972" y="2060028"/>
            <a:ext cx="914400" cy="59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987972" y="2060028"/>
            <a:ext cx="348100" cy="59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830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2.2.</a:t>
            </a: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 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(MOTION, SETTING)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5920013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SETTING – </a:t>
            </a:r>
            <a:r>
              <a:rPr lang="ko-KR" altLang="en-US" dirty="0" err="1" smtClean="0"/>
              <a:t>축별</a:t>
            </a:r>
            <a:r>
              <a:rPr lang="ko-KR" altLang="en-US" dirty="0" smtClean="0"/>
              <a:t> 세팅 입력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7923" y="5902552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MOTION</a:t>
            </a:r>
            <a:r>
              <a:rPr lang="en-US" altLang="ko-KR" sz="1600" dirty="0" smtClean="0"/>
              <a:t> </a:t>
            </a:r>
            <a:r>
              <a:rPr lang="en-US" altLang="ko-KR" dirty="0" smtClean="0"/>
              <a:t>–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모터 위치 표시 및 상태 표시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티칭값</a:t>
            </a:r>
            <a:r>
              <a:rPr lang="ko-KR" altLang="en-US" sz="1600" dirty="0" smtClean="0"/>
              <a:t> 입력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3" y="1752026"/>
            <a:ext cx="5908077" cy="41679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46" y="1752026"/>
            <a:ext cx="5466624" cy="41505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6289" y="1247979"/>
            <a:ext cx="245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파일 입출력 사용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797269" y="1568779"/>
            <a:ext cx="3069020" cy="79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1"/>
          </p:cNvCxnSpPr>
          <p:nvPr/>
        </p:nvCxnSpPr>
        <p:spPr>
          <a:xfrm flipH="1">
            <a:off x="1797269" y="1571145"/>
            <a:ext cx="3069020" cy="134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1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2.3.</a:t>
            </a: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 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(LOG)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5" y="1631355"/>
            <a:ext cx="6555956" cy="4632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5391" y="3303604"/>
            <a:ext cx="4256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동작시</a:t>
            </a:r>
            <a:r>
              <a:rPr lang="ko-KR" altLang="en-US" dirty="0" smtClean="0"/>
              <a:t> 로그가 파일</a:t>
            </a:r>
            <a:r>
              <a:rPr lang="en-US" altLang="ko-KR" dirty="0" smtClean="0"/>
              <a:t>, UI</a:t>
            </a:r>
            <a:r>
              <a:rPr lang="ko-KR" altLang="en-US" dirty="0" smtClean="0"/>
              <a:t>에 표시됨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날짜별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키워드 별로 불러올 로그를 고를 수 있음 </a:t>
            </a:r>
            <a:endParaRPr lang="en-US" altLang="ko-KR" dirty="0" smtClean="0"/>
          </a:p>
        </p:txBody>
      </p:sp>
      <p:cxnSp>
        <p:nvCxnSpPr>
          <p:cNvPr id="21" name="직선 화살표 연결선 20"/>
          <p:cNvCxnSpPr>
            <a:stCxn id="9" idx="1"/>
          </p:cNvCxnSpPr>
          <p:nvPr/>
        </p:nvCxnSpPr>
        <p:spPr>
          <a:xfrm flipH="1">
            <a:off x="5602014" y="3765269"/>
            <a:ext cx="1723377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9" idx="1"/>
          </p:cNvCxnSpPr>
          <p:nvPr/>
        </p:nvCxnSpPr>
        <p:spPr>
          <a:xfrm flipH="1">
            <a:off x="2806262" y="3765269"/>
            <a:ext cx="4519129" cy="65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0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F87C92-2405-4476-BE16-1D08B691732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87A603-36AE-436C-BA61-17ED4B0193F7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F508B8-77EA-4C3B-B908-9E056751EA63}"/>
              </a:ext>
            </a:extLst>
          </p:cNvPr>
          <p:cNvSpPr/>
          <p:nvPr/>
        </p:nvSpPr>
        <p:spPr>
          <a:xfrm>
            <a:off x="3651990" y="3208386"/>
            <a:ext cx="4888020" cy="5997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9D639-EC12-4265-BA0E-0204687474AE}"/>
              </a:ext>
            </a:extLst>
          </p:cNvPr>
          <p:cNvSpPr txBox="1"/>
          <p:nvPr/>
        </p:nvSpPr>
        <p:spPr>
          <a:xfrm>
            <a:off x="4272424" y="258493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2019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7EB8BA9-0C2E-4DED-B8E8-5767DC66543B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9EF4E-06A1-42EE-BA81-94C16E985900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35FC16C-4BA7-4C43-94AA-7C8DF131619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252EB-4611-462E-A26C-020477BC6827}"/>
              </a:ext>
            </a:extLst>
          </p:cNvPr>
          <p:cNvSpPr txBox="1"/>
          <p:nvPr/>
        </p:nvSpPr>
        <p:spPr>
          <a:xfrm>
            <a:off x="769435" y="658362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13A55-9793-4A1C-8E38-0B572BD16EFB}"/>
              </a:ext>
            </a:extLst>
          </p:cNvPr>
          <p:cNvSpPr txBox="1"/>
          <p:nvPr/>
        </p:nvSpPr>
        <p:spPr>
          <a:xfrm>
            <a:off x="1393897" y="1875857"/>
            <a:ext cx="346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뒤틀린 내 몸의 아우성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2D59C-C45F-4159-AC70-BA6A28985D10}"/>
              </a:ext>
            </a:extLst>
          </p:cNvPr>
          <p:cNvSpPr txBox="1"/>
          <p:nvPr/>
        </p:nvSpPr>
        <p:spPr>
          <a:xfrm>
            <a:off x="1393897" y="2462287"/>
            <a:ext cx="2352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1.1.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맡은 역할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77740-401F-4300-9588-329DB78228C6}"/>
              </a:ext>
            </a:extLst>
          </p:cNvPr>
          <p:cNvSpPr txBox="1"/>
          <p:nvPr/>
        </p:nvSpPr>
        <p:spPr>
          <a:xfrm>
            <a:off x="1393896" y="3109749"/>
            <a:ext cx="2754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1.2.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E7B19-10F5-455A-BB61-5FCF2CBF6042}"/>
              </a:ext>
            </a:extLst>
          </p:cNvPr>
          <p:cNvSpPr txBox="1"/>
          <p:nvPr/>
        </p:nvSpPr>
        <p:spPr>
          <a:xfrm>
            <a:off x="1393896" y="3754764"/>
            <a:ext cx="333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1.3.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9349D-5EBC-487A-B12B-ED114C8D143A}"/>
              </a:ext>
            </a:extLst>
          </p:cNvPr>
          <p:cNvSpPr txBox="1"/>
          <p:nvPr/>
        </p:nvSpPr>
        <p:spPr>
          <a:xfrm>
            <a:off x="1393895" y="4511420"/>
            <a:ext cx="3840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모터 컨트롤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미니프로젝트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BD39E-6B10-4ECB-901C-828CAC2702D6}"/>
              </a:ext>
            </a:extLst>
          </p:cNvPr>
          <p:cNvSpPr txBox="1"/>
          <p:nvPr/>
        </p:nvSpPr>
        <p:spPr>
          <a:xfrm>
            <a:off x="1393895" y="5128380"/>
            <a:ext cx="333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2.1.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2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F87C92-2405-4476-BE16-1D08B691732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87A603-36AE-436C-BA61-17ED4B0193F7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F508B8-77EA-4C3B-B908-9E056751EA63}"/>
              </a:ext>
            </a:extLst>
          </p:cNvPr>
          <p:cNvSpPr/>
          <p:nvPr/>
        </p:nvSpPr>
        <p:spPr>
          <a:xfrm>
            <a:off x="3704540" y="3397566"/>
            <a:ext cx="4888020" cy="5997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9D639-EC12-4265-BA0E-0204687474AE}"/>
              </a:ext>
            </a:extLst>
          </p:cNvPr>
          <p:cNvSpPr txBox="1"/>
          <p:nvPr/>
        </p:nvSpPr>
        <p:spPr>
          <a:xfrm>
            <a:off x="2593730" y="2519994"/>
            <a:ext cx="71096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뒤틀린 내 몸의 아우성</a:t>
            </a:r>
            <a:endParaRPr lang="en-US" altLang="ko-KR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프로젝트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84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1EE94E-3A9C-41C0-9799-17F1491B6B14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715FFB-77A2-4B37-A549-DCA11EF70E1A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A36178-8F07-420B-A668-59CB61A475F7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0AEB0-7EF5-48C1-B4FF-15958CA0B8FB}"/>
              </a:ext>
            </a:extLst>
          </p:cNvPr>
          <p:cNvSpPr txBox="1"/>
          <p:nvPr/>
        </p:nvSpPr>
        <p:spPr>
          <a:xfrm>
            <a:off x="769435" y="658362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1.1.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맡은 역할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14FC1A-B300-46B4-AD47-3FBA9E586542}"/>
              </a:ext>
            </a:extLst>
          </p:cNvPr>
          <p:cNvGrpSpPr/>
          <p:nvPr/>
        </p:nvGrpSpPr>
        <p:grpSpPr>
          <a:xfrm>
            <a:off x="769435" y="1868890"/>
            <a:ext cx="10211485" cy="3753275"/>
            <a:chOff x="225287" y="1848296"/>
            <a:chExt cx="7279456" cy="2081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209080E-E79B-4332-BE48-3A4DD8401B3A}"/>
                </a:ext>
              </a:extLst>
            </p:cNvPr>
            <p:cNvSpPr/>
            <p:nvPr/>
          </p:nvSpPr>
          <p:spPr>
            <a:xfrm>
              <a:off x="225287" y="1848296"/>
              <a:ext cx="7279456" cy="208103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3689958-4949-4B68-A707-BC480265246F}"/>
                </a:ext>
              </a:extLst>
            </p:cNvPr>
            <p:cNvGrpSpPr/>
            <p:nvPr/>
          </p:nvGrpSpPr>
          <p:grpSpPr>
            <a:xfrm>
              <a:off x="553849" y="2025426"/>
              <a:ext cx="907268" cy="1568043"/>
              <a:chOff x="7570832" y="1858353"/>
              <a:chExt cx="3169921" cy="441987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C48FAB4-7D82-4B66-BC8D-67E46BCB2538}"/>
                  </a:ext>
                </a:extLst>
              </p:cNvPr>
              <p:cNvSpPr/>
              <p:nvPr/>
            </p:nvSpPr>
            <p:spPr>
              <a:xfrm>
                <a:off x="7570832" y="1858353"/>
                <a:ext cx="3169921" cy="4419870"/>
              </a:xfrm>
              <a:prstGeom prst="roundRect">
                <a:avLst>
                  <a:gd name="adj" fmla="val 5770"/>
                </a:avLst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544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452A1950-1D72-4E04-8A7D-4F66F9C0CF57}"/>
                  </a:ext>
                </a:extLst>
              </p:cNvPr>
              <p:cNvSpPr/>
              <p:nvPr/>
            </p:nvSpPr>
            <p:spPr>
              <a:xfrm>
                <a:off x="7623186" y="2237860"/>
                <a:ext cx="3051585" cy="3614009"/>
              </a:xfrm>
              <a:prstGeom prst="roundRect">
                <a:avLst>
                  <a:gd name="adj" fmla="val 2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안드로이드 - 해시넷">
              <a:extLst>
                <a:ext uri="{FF2B5EF4-FFF2-40B4-BE49-F238E27FC236}">
                  <a16:creationId xmlns:a16="http://schemas.microsoft.com/office/drawing/2014/main" id="{6B20F5B9-6F96-4630-B689-C56CD5B5D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8" y="2240211"/>
              <a:ext cx="1162830" cy="111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0CA02-1642-4A88-93EC-86B612BAD27B}"/>
                </a:ext>
              </a:extLst>
            </p:cNvPr>
            <p:cNvSpPr txBox="1"/>
            <p:nvPr/>
          </p:nvSpPr>
          <p:spPr>
            <a:xfrm>
              <a:off x="1586244" y="2295599"/>
              <a:ext cx="4679842" cy="18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UI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디자인 및 구현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CD45E7-89DB-4827-84C3-CDBAF8AAA8C3}"/>
                </a:ext>
              </a:extLst>
            </p:cNvPr>
            <p:cNvSpPr txBox="1"/>
            <p:nvPr/>
          </p:nvSpPr>
          <p:spPr>
            <a:xfrm>
              <a:off x="1586244" y="2637145"/>
              <a:ext cx="5918499" cy="33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유튜브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API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를 사용한 영상 추출 기능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구현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운동 영상 리스트 뷰 전시 및 동영상 재생 기능 구현 등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1443F4-BCDE-4E80-9D56-870C96D8EFAF}"/>
                </a:ext>
              </a:extLst>
            </p:cNvPr>
            <p:cNvSpPr txBox="1"/>
            <p:nvPr/>
          </p:nvSpPr>
          <p:spPr>
            <a:xfrm>
              <a:off x="1605603" y="3150476"/>
              <a:ext cx="2806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사용 언어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–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JAVA/</a:t>
              </a:r>
              <a:r>
                <a:rPr lang="en-US" altLang="ko-KR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XML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2" name="Picture 4" descr="안드로이드 스튜디오 - 해시넷">
            <a:extLst>
              <a:ext uri="{FF2B5EF4-FFF2-40B4-BE49-F238E27FC236}">
                <a16:creationId xmlns:a16="http://schemas.microsoft.com/office/drawing/2014/main" id="{B46027E3-4159-4F40-933C-EFFDA554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76" y="3887049"/>
            <a:ext cx="2947879" cy="101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D4E1B4B-1FC9-44A7-883D-02C6EE410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597" y="2155538"/>
            <a:ext cx="1234566" cy="10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6455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1.2.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화면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설계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와이어프레임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9574F3-CF04-49E7-B600-7C18A523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9" y="1730284"/>
            <a:ext cx="2400000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3B549-3C2C-459F-AD0F-017B2D387288}"/>
              </a:ext>
            </a:extLst>
          </p:cNvPr>
          <p:cNvSpPr txBox="1"/>
          <p:nvPr/>
        </p:nvSpPr>
        <p:spPr>
          <a:xfrm>
            <a:off x="1325885" y="5333283"/>
            <a:ext cx="164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타이틀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7E7BC3-F5ED-4975-BFBD-184DD9A3A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629" y="1730284"/>
            <a:ext cx="2167639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A1A7B-A2D8-4C6A-B9F9-DF15695156C9}"/>
              </a:ext>
            </a:extLst>
          </p:cNvPr>
          <p:cNvSpPr txBox="1"/>
          <p:nvPr/>
        </p:nvSpPr>
        <p:spPr>
          <a:xfrm>
            <a:off x="6586554" y="5271728"/>
            <a:ext cx="164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선택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6C2D02-C0AB-4AB8-9790-194ADD409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288" y="1730284"/>
            <a:ext cx="2176191" cy="35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1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1.2.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화면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설계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와이어프레임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)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67E57B-BFF8-4106-8952-18202955F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24" y="1730284"/>
            <a:ext cx="2177075" cy="36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9AADF4-F36D-49E9-9CA6-234A7981901B}"/>
              </a:ext>
            </a:extLst>
          </p:cNvPr>
          <p:cNvSpPr txBox="1"/>
          <p:nvPr/>
        </p:nvSpPr>
        <p:spPr>
          <a:xfrm>
            <a:off x="999734" y="5437791"/>
            <a:ext cx="232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추천 운동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유튜브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CC17662-A8F8-4DA8-B9C7-B88D8CD1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00" y="1730284"/>
            <a:ext cx="2160000" cy="36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849480-6EB7-4394-8E14-EAC214F5BD6C}"/>
              </a:ext>
            </a:extLst>
          </p:cNvPr>
          <p:cNvSpPr txBox="1"/>
          <p:nvPr/>
        </p:nvSpPr>
        <p:spPr>
          <a:xfrm>
            <a:off x="4842632" y="5437791"/>
            <a:ext cx="199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운동 유형 선택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05BB821-DCC8-454F-9A3E-DE37153BD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001" y="1730284"/>
            <a:ext cx="2040303" cy="36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35AF25-37D7-4003-BF8E-BB2379E1846C}"/>
              </a:ext>
            </a:extLst>
          </p:cNvPr>
          <p:cNvSpPr txBox="1"/>
          <p:nvPr/>
        </p:nvSpPr>
        <p:spPr>
          <a:xfrm>
            <a:off x="9038307" y="5437790"/>
            <a:ext cx="83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챗봇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3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1.3.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시연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7" name="영상_">
            <a:hlinkClick r:id="" action="ppaction://media"/>
            <a:extLst>
              <a:ext uri="{FF2B5EF4-FFF2-40B4-BE49-F238E27FC236}">
                <a16:creationId xmlns:a16="http://schemas.microsoft.com/office/drawing/2014/main" id="{095685A7-60C2-4DE9-B040-680FAA5EF9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3612" y="490655"/>
            <a:ext cx="2645020" cy="58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F87C92-2405-4476-BE16-1D08B691732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87A603-36AE-436C-BA61-17ED4B0193F7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F508B8-77EA-4C3B-B908-9E056751EA63}"/>
              </a:ext>
            </a:extLst>
          </p:cNvPr>
          <p:cNvSpPr/>
          <p:nvPr/>
        </p:nvSpPr>
        <p:spPr>
          <a:xfrm>
            <a:off x="3651990" y="3239916"/>
            <a:ext cx="4888020" cy="5997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9D639-EC12-4265-BA0E-0204687474AE}"/>
              </a:ext>
            </a:extLst>
          </p:cNvPr>
          <p:cNvSpPr txBox="1"/>
          <p:nvPr/>
        </p:nvSpPr>
        <p:spPr>
          <a:xfrm>
            <a:off x="3054573" y="2404280"/>
            <a:ext cx="60828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모터 컨트롤</a:t>
            </a:r>
            <a:endParaRPr lang="en-US" altLang="ko-KR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미니 프로젝트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06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C83EFC-D973-419D-B295-6899041DA8DC}"/>
              </a:ext>
            </a:extLst>
          </p:cNvPr>
          <p:cNvSpPr/>
          <p:nvPr/>
        </p:nvSpPr>
        <p:spPr>
          <a:xfrm>
            <a:off x="0" y="1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8B13F-543D-4942-B3E0-A5A7A679729D}"/>
              </a:ext>
            </a:extLst>
          </p:cNvPr>
          <p:cNvSpPr/>
          <p:nvPr/>
        </p:nvSpPr>
        <p:spPr>
          <a:xfrm>
            <a:off x="0" y="6367346"/>
            <a:ext cx="12192000" cy="490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824109-4808-4806-B33D-7B56593A9C1E}"/>
              </a:ext>
            </a:extLst>
          </p:cNvPr>
          <p:cNvSpPr/>
          <p:nvPr/>
        </p:nvSpPr>
        <p:spPr>
          <a:xfrm>
            <a:off x="769435" y="1304693"/>
            <a:ext cx="2754351" cy="22302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33C8F-FE9D-4989-B62E-4DEB86D61FF5}"/>
              </a:ext>
            </a:extLst>
          </p:cNvPr>
          <p:cNvSpPr txBox="1"/>
          <p:nvPr/>
        </p:nvSpPr>
        <p:spPr>
          <a:xfrm>
            <a:off x="769435" y="658362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2.1.</a:t>
            </a: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 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(DIO)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9" y="1592225"/>
            <a:ext cx="5603470" cy="4431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31" y="1608855"/>
            <a:ext cx="5780690" cy="4419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929" y="6023873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MODULE 00 – </a:t>
            </a:r>
            <a:r>
              <a:rPr lang="ko-KR" altLang="en-US" dirty="0" smtClean="0"/>
              <a:t>첫번쨰 모듈 </a:t>
            </a:r>
            <a:r>
              <a:rPr lang="en-US" altLang="ko-KR" dirty="0" smtClean="0"/>
              <a:t>IO </a:t>
            </a:r>
            <a:r>
              <a:rPr lang="ko-KR" altLang="en-US" dirty="0" smtClean="0"/>
              <a:t>상태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27231" y="6023873"/>
            <a:ext cx="560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MODULE 01 -</a:t>
            </a:r>
            <a:r>
              <a:rPr lang="ko-KR" altLang="en-US" dirty="0" smtClean="0"/>
              <a:t>첫번쨰 </a:t>
            </a:r>
            <a:r>
              <a:rPr lang="ko-KR" altLang="en-US" dirty="0"/>
              <a:t>모듈 </a:t>
            </a:r>
            <a:r>
              <a:rPr lang="en-US" altLang="ko-KR" dirty="0"/>
              <a:t>IO </a:t>
            </a:r>
            <a:r>
              <a:rPr lang="ko-KR" altLang="en-US" dirty="0"/>
              <a:t>상태 표시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10400" y="818337"/>
            <a:ext cx="383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연결 상태에 따라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표시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570483" y="1110012"/>
            <a:ext cx="1723696" cy="69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869214" y="1154045"/>
            <a:ext cx="1282262" cy="71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6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287</Words>
  <Application>Microsoft Office PowerPoint</Application>
  <PresentationFormat>와이드스크린</PresentationFormat>
  <Paragraphs>59</Paragraphs>
  <Slides>13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HY견고딕</vt:lpstr>
      <vt:lpstr>경기천년제목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구대영</dc:creator>
  <cp:lastModifiedBy>HVS</cp:lastModifiedBy>
  <cp:revision>150</cp:revision>
  <dcterms:created xsi:type="dcterms:W3CDTF">2021-12-11T05:43:52Z</dcterms:created>
  <dcterms:modified xsi:type="dcterms:W3CDTF">2022-12-16T05:05:32Z</dcterms:modified>
</cp:coreProperties>
</file>